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8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1C8C"/>
    <a:srgbClr val="EBE1CE"/>
    <a:srgbClr val="28448E"/>
    <a:srgbClr val="E1F4FD"/>
    <a:srgbClr val="D43693"/>
    <a:srgbClr val="3BB34B"/>
    <a:srgbClr val="1173BA"/>
    <a:srgbClr val="BABABB"/>
    <a:srgbClr val="EDF2F7"/>
    <a:srgbClr val="E7F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D3F3-9097-FFAA-9B3D-3992AD982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CCBDD-355E-3602-16C5-62F7B1601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0AD0-6BCC-3B01-389C-AFEC06940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FAC7-3B03-1E8B-BA78-6B0C8F3C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1582D-566D-9DE8-F32A-D9D26E19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5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DBD1-F353-62E3-D731-AFC5A0292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6EE31-217D-D555-DCBC-0F563B881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E2935-7877-C4AA-167D-49AF2D84A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7A993-BAA5-206B-3532-248D4E0A8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7CFD2-CC5D-B10E-903E-A1655931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777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FC14C9-FDC4-D429-2D95-515ECC784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46C80-DD8D-25F4-E030-7DDC6FA70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091F2-41D6-E550-9484-B6C9527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9386-7D4A-4E79-9A35-925584B2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53115-EE35-E804-99AA-A5CBEB85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658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6398-1FA1-FFCD-1447-356775598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FCD51-B2EA-26F4-9092-0E690BC2A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B31CB-2F3C-34E8-BEEC-EB944EDC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7476C-3551-1D48-32B1-7E74200B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D648D-333F-EB54-9EED-C5FB4C7D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643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648A-D261-4833-408A-78890CF3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21288-23AE-DBDB-1C6F-9EF6507B3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2E326-2C37-F8D9-44EB-456FB938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E08E8-D1EA-7295-7408-062F2561A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4681C-FFEF-5082-8AF0-FE909CB6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310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B065-EFF0-A817-D4B8-7BF6FD74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FBEEF-A67C-FE57-80EC-C80D176D6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18CC6-3B2A-6060-2659-45722C48B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FF317-3647-C23D-77C3-9FE8CE76F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1AAA8-88E2-048D-9C80-4D2A34D4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67065-1632-1453-9A40-5EBD633D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543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14E2-0C5C-0CAE-0BD5-38A40FDF8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C1C92-52C0-6AF9-11BB-FFA13B8B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14A93-C262-D061-7831-4BACC209E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656B42-F004-1164-2848-AC76453997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50FEA-2E0F-F73F-D395-247EAF2134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DA97D-D36E-AA31-AE85-084A6456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DE891-458D-C9C1-8046-0C0D4484C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0EB40B-91AF-5E73-4B80-3A9D0ABF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694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3B6C4-7C4C-374B-5FBC-D4A26F5A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D68BE-832C-0913-AF98-DE8746246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342E0-8B9D-7CBE-85DE-0FA376AD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8548B-BF36-0F2D-6806-C4C815C2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346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1CCC8-2AB5-FF17-43F5-23724B42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8A9D7C-D6CC-C93E-7056-00ECB322D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E0FE7-1B4C-95B9-F0A9-34138E64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723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E734-B647-C42A-45F1-A30A20E61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B39C-D566-E883-BDC7-A3D697CA7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F6CBF-B0EF-526F-948F-0538193CA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F3650-6CD4-CEA5-5176-329D5D92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47AEC-4B31-47EF-0AC6-14420AC8C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3ECC4-F1A1-EF68-B22E-E3C177251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343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6009B-02A2-AD76-8508-C4F4EC36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A072AD-120D-1F8B-2B3D-BFF31071F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9DC6F-117E-DA36-1601-B08E1064E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41D31-F29C-9853-18FA-430333C69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4477D-377C-85D7-9615-6230E8DD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EF1C9-368A-1F9B-A5AD-2EA4FB26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239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E84315-1176-DA16-A8A9-D97E3BF0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50344-98C3-CA6D-0A3C-C7162A2EC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1D693-2B80-4718-9D34-94E2CFBEA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D9B3A-DB3A-4080-B0D3-950CE47D99FD}" type="datetimeFigureOut">
              <a:rPr lang="en-AU" smtClean="0"/>
              <a:t>30/06/2022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3A4E8-A2FF-D96E-B993-320708377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9A31-E90D-9D77-8065-09B437225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A9319-725D-4384-95B8-380037150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934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0D2433-683F-B014-145E-2E0E833C1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6" t="15953" r="32150" b="385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8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21374-D4C4-8C41-5BD4-47BED95E3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88" t="25430" r="20645" b="17663"/>
          <a:stretch/>
        </p:blipFill>
        <p:spPr>
          <a:xfrm>
            <a:off x="2227008" y="0"/>
            <a:ext cx="9964991" cy="6853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E222A7-4932-B4F6-CC5C-960A97255766}"/>
              </a:ext>
            </a:extLst>
          </p:cNvPr>
          <p:cNvSpPr txBox="1"/>
          <p:nvPr/>
        </p:nvSpPr>
        <p:spPr>
          <a:xfrm>
            <a:off x="295509" y="520737"/>
            <a:ext cx="1292662" cy="59062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EBE1C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AWARD AND CELEBRATE</a:t>
            </a:r>
          </a:p>
        </p:txBody>
      </p:sp>
    </p:spTree>
    <p:extLst>
      <p:ext uri="{BB962C8B-B14F-4D97-AF65-F5344CB8AC3E}">
        <p14:creationId xmlns:p14="http://schemas.microsoft.com/office/powerpoint/2010/main" val="308490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21374-D4C4-8C41-5BD4-47BED95E3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88" t="25430" r="20645" b="17663"/>
          <a:stretch/>
        </p:blipFill>
        <p:spPr>
          <a:xfrm>
            <a:off x="2227008" y="0"/>
            <a:ext cx="9964991" cy="6853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E222A7-4932-B4F6-CC5C-960A97255766}"/>
              </a:ext>
            </a:extLst>
          </p:cNvPr>
          <p:cNvSpPr txBox="1"/>
          <p:nvPr/>
        </p:nvSpPr>
        <p:spPr>
          <a:xfrm>
            <a:off x="295509" y="520737"/>
            <a:ext cx="1292662" cy="59062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srgbClr val="C41C8C"/>
                </a:solidFill>
                <a:latin typeface="Arial Black" panose="020B0A04020102020204" pitchFamily="34" charset="0"/>
              </a:rPr>
              <a:t>PLAY YOUR ROLE AND SHARE YOUR VOICE</a:t>
            </a: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srgbClr val="C41C8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ED749-C6F0-265F-2655-BFBBE4016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" t="31761" r="60547" b="29210"/>
          <a:stretch/>
        </p:blipFill>
        <p:spPr>
          <a:xfrm>
            <a:off x="2227007" y="0"/>
            <a:ext cx="9964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7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F65D9-B126-397B-C8E4-C418F463E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1" t="30090" r="31917" b="28172"/>
          <a:stretch/>
        </p:blipFill>
        <p:spPr>
          <a:xfrm>
            <a:off x="0" y="0"/>
            <a:ext cx="12192000" cy="63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2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FD0BF-893E-2905-4C22-472AF9A51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5" t="76564" r="32967" b="6585"/>
          <a:stretch/>
        </p:blipFill>
        <p:spPr>
          <a:xfrm>
            <a:off x="3963489" y="2776859"/>
            <a:ext cx="3202116" cy="1452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88275E-2A7E-EA4D-84BB-3030C010E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3" t="25440" r="59580" b="16646"/>
          <a:stretch/>
        </p:blipFill>
        <p:spPr>
          <a:xfrm>
            <a:off x="7165605" y="0"/>
            <a:ext cx="5026395" cy="6843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4EC96C-B7D8-76AF-2B9C-AB88359AC34A}"/>
              </a:ext>
            </a:extLst>
          </p:cNvPr>
          <p:cNvSpPr txBox="1"/>
          <p:nvPr/>
        </p:nvSpPr>
        <p:spPr>
          <a:xfrm>
            <a:off x="576000" y="475859"/>
            <a:ext cx="1292662" cy="59062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AU" sz="3600" dirty="0">
                <a:solidFill>
                  <a:srgbClr val="FFBDE7"/>
                </a:solidFill>
                <a:latin typeface="Arial Black" panose="020B0A04020102020204" pitchFamily="34" charset="0"/>
              </a:rPr>
              <a:t>WE ARE </a:t>
            </a:r>
            <a:br>
              <a:rPr lang="en-AU" sz="3600" dirty="0">
                <a:solidFill>
                  <a:srgbClr val="FFBDE7"/>
                </a:solidFill>
                <a:latin typeface="Arial Black" panose="020B0A04020102020204" pitchFamily="34" charset="0"/>
              </a:rPr>
            </a:br>
            <a:r>
              <a:rPr lang="en-AU" sz="3600" dirty="0">
                <a:solidFill>
                  <a:srgbClr val="FFBDE7"/>
                </a:solidFill>
                <a:latin typeface="Arial Black" panose="020B0A04020102020204" pitchFamily="34" charset="0"/>
              </a:rPr>
              <a:t>STRONGER TOGETHER</a:t>
            </a:r>
          </a:p>
        </p:txBody>
      </p:sp>
    </p:spTree>
    <p:extLst>
      <p:ext uri="{BB962C8B-B14F-4D97-AF65-F5344CB8AC3E}">
        <p14:creationId xmlns:p14="http://schemas.microsoft.com/office/powerpoint/2010/main" val="3299544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B01B5-524C-AB77-9B69-A1E262816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79" t="25358" r="20207" b="18283"/>
          <a:stretch/>
        </p:blipFill>
        <p:spPr>
          <a:xfrm>
            <a:off x="2060672" y="0"/>
            <a:ext cx="10131328" cy="6857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8E5A1-2FA3-2027-743A-EEDF3517512A}"/>
              </a:ext>
            </a:extLst>
          </p:cNvPr>
          <p:cNvSpPr txBox="1"/>
          <p:nvPr/>
        </p:nvSpPr>
        <p:spPr>
          <a:xfrm>
            <a:off x="295509" y="520737"/>
            <a:ext cx="1292662" cy="59062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AU" sz="3600" dirty="0">
                <a:solidFill>
                  <a:srgbClr val="E7F0D3"/>
                </a:solidFill>
                <a:latin typeface="Arial Black" panose="020B0A04020102020204" pitchFamily="34" charset="0"/>
              </a:rPr>
              <a:t>THE REGISTERED ORGANISATION</a:t>
            </a:r>
          </a:p>
        </p:txBody>
      </p:sp>
    </p:spTree>
    <p:extLst>
      <p:ext uri="{BB962C8B-B14F-4D97-AF65-F5344CB8AC3E}">
        <p14:creationId xmlns:p14="http://schemas.microsoft.com/office/powerpoint/2010/main" val="396441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B8E5A1-2FA3-2027-743A-EEDF3517512A}"/>
              </a:ext>
            </a:extLst>
          </p:cNvPr>
          <p:cNvSpPr txBox="1"/>
          <p:nvPr/>
        </p:nvSpPr>
        <p:spPr>
          <a:xfrm>
            <a:off x="295509" y="520737"/>
            <a:ext cx="1846659" cy="59062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1173B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INDUSTRIAL AND WORKPLACE RELATIONS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F404F-AB6A-5D2E-0C79-EEFEB8294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7620000" cy="6852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D0A30-93DE-DB39-07C7-597F72AD7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40" t="25113" r="57398" b="16237"/>
          <a:stretch/>
        </p:blipFill>
        <p:spPr>
          <a:xfrm>
            <a:off x="2142169" y="18854"/>
            <a:ext cx="2429832" cy="68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3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C3A8AE-4299-79C4-9D47-7BD3987EB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7" t="25705" r="20279" b="17938"/>
          <a:stretch/>
        </p:blipFill>
        <p:spPr>
          <a:xfrm>
            <a:off x="2060672" y="0"/>
            <a:ext cx="10131328" cy="6870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C1C800-9EE0-B3FA-F622-801827C87B6E}"/>
              </a:ext>
            </a:extLst>
          </p:cNvPr>
          <p:cNvSpPr txBox="1"/>
          <p:nvPr/>
        </p:nvSpPr>
        <p:spPr>
          <a:xfrm>
            <a:off x="295509" y="520737"/>
            <a:ext cx="1292662" cy="59062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3BB34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SUSTAINABLE </a:t>
            </a:r>
            <a:b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3BB34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3BB34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GREEN PRINT</a:t>
            </a:r>
          </a:p>
        </p:txBody>
      </p:sp>
    </p:spTree>
    <p:extLst>
      <p:ext uri="{BB962C8B-B14F-4D97-AF65-F5344CB8AC3E}">
        <p14:creationId xmlns:p14="http://schemas.microsoft.com/office/powerpoint/2010/main" val="120140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694155-3932-F18F-6C85-7D498074A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2" t="26392" r="20096" b="17663"/>
          <a:stretch/>
        </p:blipFill>
        <p:spPr>
          <a:xfrm>
            <a:off x="2060672" y="0"/>
            <a:ext cx="10131328" cy="6857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8E5A1-2FA3-2027-743A-EEDF3517512A}"/>
              </a:ext>
            </a:extLst>
          </p:cNvPr>
          <p:cNvSpPr txBox="1"/>
          <p:nvPr/>
        </p:nvSpPr>
        <p:spPr>
          <a:xfrm>
            <a:off x="295509" y="520737"/>
            <a:ext cx="1846659" cy="59062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E7F0D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CAMPAIGNS TO PROMOTE AND EDUCATE</a:t>
            </a:r>
          </a:p>
        </p:txBody>
      </p:sp>
    </p:spTree>
    <p:extLst>
      <p:ext uri="{BB962C8B-B14F-4D97-AF65-F5344CB8AC3E}">
        <p14:creationId xmlns:p14="http://schemas.microsoft.com/office/powerpoint/2010/main" val="1028255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67772-9E4B-2FE3-F37D-29650C58F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2" t="25430" r="20186" b="17800"/>
          <a:stretch/>
        </p:blipFill>
        <p:spPr>
          <a:xfrm>
            <a:off x="2060672" y="0"/>
            <a:ext cx="10131328" cy="6857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8E5A1-2FA3-2027-743A-EEDF3517512A}"/>
              </a:ext>
            </a:extLst>
          </p:cNvPr>
          <p:cNvSpPr txBox="1"/>
          <p:nvPr/>
        </p:nvSpPr>
        <p:spPr>
          <a:xfrm>
            <a:off x="295509" y="520737"/>
            <a:ext cx="1846659" cy="59062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D4369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CAMPAIGNS TO PROMOTE AND EDUCATE</a:t>
            </a:r>
          </a:p>
        </p:txBody>
      </p:sp>
    </p:spTree>
    <p:extLst>
      <p:ext uri="{BB962C8B-B14F-4D97-AF65-F5344CB8AC3E}">
        <p14:creationId xmlns:p14="http://schemas.microsoft.com/office/powerpoint/2010/main" val="3426945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756166-A402-9727-3F7F-32B72BFF6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3" t="25154" r="20188" b="17938"/>
          <a:stretch/>
        </p:blipFill>
        <p:spPr>
          <a:xfrm>
            <a:off x="2142168" y="-1"/>
            <a:ext cx="10049832" cy="6857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8E5A1-2FA3-2027-743A-EEDF3517512A}"/>
              </a:ext>
            </a:extLst>
          </p:cNvPr>
          <p:cNvSpPr txBox="1"/>
          <p:nvPr/>
        </p:nvSpPr>
        <p:spPr>
          <a:xfrm>
            <a:off x="295509" y="520737"/>
            <a:ext cx="1846659" cy="59062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E1F4F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CAMPAIGNS TO PROMOTE AND EDUCATE</a:t>
            </a:r>
          </a:p>
        </p:txBody>
      </p:sp>
    </p:spTree>
    <p:extLst>
      <p:ext uri="{BB962C8B-B14F-4D97-AF65-F5344CB8AC3E}">
        <p14:creationId xmlns:p14="http://schemas.microsoft.com/office/powerpoint/2010/main" val="3257332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F91F4-9800-F54E-3A19-58E456FC0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1" t="25704" r="20004" b="17663"/>
          <a:stretch/>
        </p:blipFill>
        <p:spPr>
          <a:xfrm>
            <a:off x="2142168" y="0"/>
            <a:ext cx="100498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8E5A1-2FA3-2027-743A-EEDF3517512A}"/>
              </a:ext>
            </a:extLst>
          </p:cNvPr>
          <p:cNvSpPr txBox="1"/>
          <p:nvPr/>
        </p:nvSpPr>
        <p:spPr>
          <a:xfrm>
            <a:off x="279390" y="240981"/>
            <a:ext cx="1846659" cy="649315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28448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P.o.P WEBINARS </a:t>
            </a:r>
            <a:r>
              <a:rPr lang="en-AU" sz="3600" dirty="0">
                <a:solidFill>
                  <a:srgbClr val="28448E"/>
                </a:solidFill>
                <a:latin typeface="Arial Black" panose="020B0A04020102020204" pitchFamily="34" charset="0"/>
              </a:rPr>
              <a:t>TO </a:t>
            </a: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28448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BUILD OUR </a:t>
            </a:r>
            <a:b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28448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28448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BUSINESS SKILLS</a:t>
            </a:r>
          </a:p>
        </p:txBody>
      </p:sp>
    </p:spTree>
    <p:extLst>
      <p:ext uri="{BB962C8B-B14F-4D97-AF65-F5344CB8AC3E}">
        <p14:creationId xmlns:p14="http://schemas.microsoft.com/office/powerpoint/2010/main" val="535301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53</Words>
  <Application>Microsoft Office PowerPoint</Application>
  <PresentationFormat>Widescreen</PresentationFormat>
  <Paragraphs>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Kellie</dc:creator>
  <cp:lastModifiedBy>Kellie</cp:lastModifiedBy>
  <cp:revision>2</cp:revision>
  <dcterms:created xsi:type="dcterms:W3CDTF">2022-06-29T20:14:32Z</dcterms:created>
  <dcterms:modified xsi:type="dcterms:W3CDTF">2022-06-29T20:21:58Z</dcterms:modified>
</cp:coreProperties>
</file>